
<file path=[Content_Types].xml><?xml version="1.0" encoding="utf-8"?>
<Types xmlns="http://schemas.openxmlformats.org/package/2006/content-types">
  <Default Extension="xml" ContentType="application/xml"/>
  <Default Extension="wav" ContentType="audio/x-wav"/>
  <Default Extension="tif" ContentType="image/tif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000" b="1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84752"/>
  </p:normalViewPr>
  <p:slideViewPr>
    <p:cSldViewPr snapToGrid="0" snapToObjects="1">
      <p:cViewPr varScale="1">
        <p:scale>
          <a:sx n="35" d="100"/>
          <a:sy n="35" d="100"/>
        </p:scale>
        <p:origin x="1640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t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wav>
</file>

<file path=ppt/media/media2.wav>
</file>

<file path=ppt/media/media3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3" name="Shape 12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198437" indent="-198437">
              <a:buSzPct val="125000"/>
              <a:buChar char="-"/>
              <a:defRPr sz="1300"/>
            </a:pPr>
            <a:r>
              <a:t>Colonists: Gyarmatosítók - Emberek a Marson.</a:t>
            </a:r>
          </a:p>
          <a:p>
            <a:pPr marL="198437" indent="-198437">
              <a:buSzPct val="125000"/>
              <a:buChar char="-"/>
              <a:defRPr sz="1300"/>
            </a:pPr>
            <a:r>
              <a:t>Kiindulási ötlet: hang felvétel pl vízben, vagy levegőtől különböző légkör.</a:t>
            </a:r>
          </a:p>
          <a:p>
            <a:pPr marL="198437" indent="-198437">
              <a:buSzPct val="125000"/>
              <a:buChar char="-"/>
              <a:defRPr sz="1300"/>
            </a:pPr>
            <a:r>
              <a:t>Űr: nincs légkör, rádióhullámok - azt is át lehet skálázni hang hullám tartományra</a:t>
            </a:r>
          </a:p>
          <a:p>
            <a:pPr marL="198437" indent="-198437">
              <a:buSzPct val="125000"/>
              <a:buChar char="-"/>
              <a:defRPr sz="1300"/>
            </a:pPr>
            <a:r>
              <a:t>NASA project, a mars auto első készített képe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9" name="Shape 12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- 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585521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200" i="1"/>
            </a:lvl1pPr>
          </a:lstStyle>
          <a:p>
            <a:r>
              <a:t>–Johnny Appleseed</a:t>
            </a:r>
          </a:p>
        </p:txBody>
      </p:sp>
      <p:sp>
        <p:nvSpPr>
          <p:cNvPr id="94" name="“Type a quote here.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76950"/>
            <a:ext cx="19621500" cy="8255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48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r>
              <a:t>“Type a quote here.” </a:t>
            </a:r>
          </a:p>
        </p:txBody>
      </p:sp>
      <p:sp>
        <p:nvSpPr>
          <p:cNvPr id="9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6264467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>
            <a:spLocks noGrp="1"/>
          </p:cNvSpPr>
          <p:nvPr>
            <p:ph type="pic" idx="13"/>
          </p:nvPr>
        </p:nvSpPr>
        <p:spPr>
          <a:xfrm>
            <a:off x="3124200" y="-38100"/>
            <a:ext cx="18135600" cy="1209669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itle Text"/>
          <p:cNvSpPr txBox="1">
            <a:spLocks noGrp="1"/>
          </p:cNvSpPr>
          <p:nvPr>
            <p:ph type="title"/>
          </p:nvPr>
        </p:nvSpPr>
        <p:spPr>
          <a:xfrm>
            <a:off x="635000" y="9512300"/>
            <a:ext cx="23114000" cy="20066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35000" y="114427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Text"/>
          <p:cNvSpPr txBox="1"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"/>
          <p:cNvSpPr>
            <a:spLocks noGrp="1"/>
          </p:cNvSpPr>
          <p:nvPr>
            <p:ph type="pic" idx="13"/>
          </p:nvPr>
        </p:nvSpPr>
        <p:spPr>
          <a:xfrm>
            <a:off x="7950200" y="1104900"/>
            <a:ext cx="17259302" cy="115062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51000" y="65278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5400"/>
            </a:lvl1pPr>
            <a:lvl2pPr marL="0" indent="0" algn="ctr">
              <a:spcBef>
                <a:spcPts val="0"/>
              </a:spcBef>
              <a:buSzTx/>
              <a:buNone/>
              <a:defRPr sz="5400"/>
            </a:lvl2pPr>
            <a:lvl3pPr marL="0" indent="0" algn="ctr">
              <a:spcBef>
                <a:spcPts val="0"/>
              </a:spcBef>
              <a:buSzTx/>
              <a:buNone/>
              <a:defRPr sz="5400"/>
            </a:lvl3pPr>
            <a:lvl4pPr marL="0" indent="0" algn="ctr">
              <a:spcBef>
                <a:spcPts val="0"/>
              </a:spcBef>
              <a:buSzTx/>
              <a:buNone/>
              <a:defRPr sz="5400"/>
            </a:lvl4pPr>
            <a:lvl5pPr marL="0" indent="0" algn="ctr">
              <a:spcBef>
                <a:spcPts val="0"/>
              </a:spcBef>
              <a:buSzTx/>
              <a:buNone/>
              <a:defRPr sz="5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"/>
          <p:cNvSpPr>
            <a:spLocks noGrp="1"/>
          </p:cNvSpPr>
          <p:nvPr>
            <p:ph type="pic" sz="half" idx="13"/>
          </p:nvPr>
        </p:nvSpPr>
        <p:spPr>
          <a:xfrm>
            <a:off x="10960100" y="3149600"/>
            <a:ext cx="139446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3800"/>
            </a:lvl1pPr>
            <a:lvl2pPr marL="1117600" indent="-558800">
              <a:spcBef>
                <a:spcPts val="4500"/>
              </a:spcBef>
              <a:defRPr sz="3800"/>
            </a:lvl2pPr>
            <a:lvl3pPr marL="1676400" indent="-558800">
              <a:spcBef>
                <a:spcPts val="4500"/>
              </a:spcBef>
              <a:defRPr sz="3800"/>
            </a:lvl3pPr>
            <a:lvl4pPr marL="2235200" indent="-558800">
              <a:spcBef>
                <a:spcPts val="4500"/>
              </a:spcBef>
              <a:defRPr sz="3800"/>
            </a:lvl4pPr>
            <a:lvl5pPr marL="2794000" indent="-558800">
              <a:spcBef>
                <a:spcPts val="4500"/>
              </a:spcBef>
              <a:defRPr sz="3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60000"/>
          </a:xfrm>
          <a:prstGeom prst="rect">
            <a:avLst/>
          </a:prstGeom>
        </p:spPr>
        <p:txBody>
          <a:bodyPr/>
          <a:lstStyle>
            <a:lvl1pPr>
              <a:defRPr sz="4800"/>
            </a:lvl1pPr>
            <a:lvl2pPr>
              <a:defRPr sz="4800"/>
            </a:lvl2pPr>
            <a:lvl3pPr>
              <a:defRPr sz="4800"/>
            </a:lvl3pPr>
            <a:lvl4pPr>
              <a:defRPr sz="4800"/>
            </a:lvl4pPr>
            <a:lvl5pPr>
              <a:defRPr sz="4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"/>
          <p:cNvSpPr>
            <a:spLocks noGrp="1"/>
          </p:cNvSpPr>
          <p:nvPr>
            <p:ph type="pic" sz="quarter" idx="13"/>
          </p:nvPr>
        </p:nvSpPr>
        <p:spPr>
          <a:xfrm>
            <a:off x="15681340" y="7035800"/>
            <a:ext cx="8396678" cy="56007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"/>
          <p:cNvSpPr>
            <a:spLocks noGrp="1"/>
          </p:cNvSpPr>
          <p:nvPr>
            <p:ph type="pic" sz="quarter" idx="14"/>
          </p:nvPr>
        </p:nvSpPr>
        <p:spPr>
          <a:xfrm>
            <a:off x="15290800" y="1130300"/>
            <a:ext cx="8331200" cy="555413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"/>
          <p:cNvSpPr>
            <a:spLocks noGrp="1"/>
          </p:cNvSpPr>
          <p:nvPr>
            <p:ph type="pic" idx="15"/>
          </p:nvPr>
        </p:nvSpPr>
        <p:spPr>
          <a:xfrm>
            <a:off x="-304800" y="1130300"/>
            <a:ext cx="1720215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1059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 b="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63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127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90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254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317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381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444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5080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5715000" marR="0" indent="-635000" algn="l" defTabSz="825500" latinLnBrk="0">
        <a:lnSpc>
          <a:spcPct val="100000"/>
        </a:lnSpc>
        <a:spcBef>
          <a:spcPts val="5900"/>
        </a:spcBef>
        <a:spcAft>
          <a:spcPts val="0"/>
        </a:spcAft>
        <a:buClrTx/>
        <a:buSzPct val="125000"/>
        <a:buFontTx/>
        <a:buChar char="•"/>
        <a:tabLst/>
        <a:defRPr sz="5200" b="0" i="0" u="none" strike="noStrike" cap="none" spc="0" baseline="0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image" Target="../media/image2.png"/><Relationship Id="rId5" Type="http://schemas.openxmlformats.org/officeDocument/2006/relationships/hyperlink" Target="https://mars.nasa.gov/resources/25713" TargetMode="External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5.png"/><Relationship Id="rId9" Type="http://schemas.openxmlformats.org/officeDocument/2006/relationships/image" Target="../media/image6.png"/><Relationship Id="rId1" Type="http://schemas.microsoft.com/office/2007/relationships/media" Target="../media/media1.wav"/><Relationship Id="rId2" Type="http://schemas.openxmlformats.org/officeDocument/2006/relationships/audio" Target="../media/media1.wav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hyperlink" Target="https://mars.nasa.gov/resources/25731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2.png"/><Relationship Id="rId1" Type="http://schemas.microsoft.com/office/2007/relationships/media" Target="../media/media2.wav"/><Relationship Id="rId2" Type="http://schemas.openxmlformats.org/officeDocument/2006/relationships/audio" Target="../media/media2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hyperlink" Target="https://mars.nasa.gov/resources/25715" TargetMode="External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2.png"/><Relationship Id="rId1" Type="http://schemas.microsoft.com/office/2007/relationships/media" Target="../media/media3.wav"/><Relationship Id="rId2" Type="http://schemas.openxmlformats.org/officeDocument/2006/relationships/audio" Target="../media/media3.wa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colonists"/>
          <p:cNvSpPr txBox="1">
            <a:spLocks noGrp="1"/>
          </p:cNvSpPr>
          <p:nvPr>
            <p:ph type="ctrTitle"/>
          </p:nvPr>
        </p:nvSpPr>
        <p:spPr>
          <a:xfrm>
            <a:off x="1778000" y="1435100"/>
            <a:ext cx="20828000" cy="1912938"/>
          </a:xfrm>
          <a:prstGeom prst="rect">
            <a:avLst/>
          </a:prstGeom>
        </p:spPr>
        <p:txBody>
          <a:bodyPr/>
          <a:lstStyle>
            <a:lvl1pPr>
              <a:defRPr b="1">
                <a:solidFill>
                  <a:srgbClr val="D5D5D5"/>
                </a:solidFill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colonists</a:t>
            </a:r>
          </a:p>
        </p:txBody>
      </p:sp>
      <p:sp>
        <p:nvSpPr>
          <p:cNvPr id="120" name="Sampling vizsgamunka…"/>
          <p:cNvSpPr txBox="1">
            <a:spLocks noGrp="1"/>
          </p:cNvSpPr>
          <p:nvPr>
            <p:ph type="subTitle" sz="quarter" idx="1"/>
          </p:nvPr>
        </p:nvSpPr>
        <p:spPr>
          <a:xfrm>
            <a:off x="1778000" y="3390900"/>
            <a:ext cx="20828000" cy="1587500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defTabSz="784225">
              <a:defRPr sz="5130">
                <a:solidFill>
                  <a:srgbClr val="D5D5D5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Sampling vizsgamunka</a:t>
            </a:r>
          </a:p>
          <a:p>
            <a:pPr defTabSz="784225">
              <a:defRPr sz="5130">
                <a:solidFill>
                  <a:srgbClr val="D5D5D5"/>
                </a:solidFill>
                <a:latin typeface="Courier New"/>
                <a:ea typeface="Courier New"/>
                <a:cs typeface="Courier New"/>
                <a:sym typeface="Courier New"/>
              </a:defRPr>
            </a:pPr>
            <a:r>
              <a:t>Nagy Luca</a:t>
            </a:r>
          </a:p>
        </p:txBody>
      </p:sp>
      <p:pic>
        <p:nvPicPr>
          <p:cNvPr id="121" name="Image" descr="Image"/>
          <p:cNvPicPr>
            <a:picLocks noChangeAspect="1"/>
          </p:cNvPicPr>
          <p:nvPr/>
        </p:nvPicPr>
        <p:blipFill>
          <a:blip r:embed="rId3">
            <a:extLst/>
          </a:blip>
          <a:srcRect l="1162" t="2844" r="1162" b="2828"/>
          <a:stretch>
            <a:fillRect/>
          </a:stretch>
        </p:blipFill>
        <p:spPr>
          <a:xfrm>
            <a:off x="6519099" y="5297748"/>
            <a:ext cx="10855898" cy="7555286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VÍZIÓ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VÍZIÓ</a:t>
            </a:r>
          </a:p>
        </p:txBody>
      </p:sp>
      <p:pic>
        <p:nvPicPr>
          <p:cNvPr id="12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725495" y="8989259"/>
            <a:ext cx="6933106" cy="4335728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A történet egy dokumentumfilm, amit a jövőben történelem órán játszanak le a diákoknak a Marson. A dokumentumfilm a Mars kolonizáció előtti időszakáról szól.…"/>
          <p:cNvSpPr txBox="1"/>
          <p:nvPr/>
        </p:nvSpPr>
        <p:spPr>
          <a:xfrm>
            <a:off x="1996120" y="2964254"/>
            <a:ext cx="20391759" cy="85048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algn="l"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A történet egy dokumentumfilm, amit a jövőben történelem órán játszanak le a diákoknak a Marson. A dokumentumfilm a </a:t>
            </a:r>
            <a:r>
              <a:rPr b="1" dirty="0"/>
              <a:t>Mars kolonizáció előtti időszakáról szól</a:t>
            </a:r>
            <a:r>
              <a:rPr dirty="0"/>
              <a:t>. </a:t>
            </a:r>
          </a:p>
          <a:p>
            <a:pPr algn="l"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1150937" lvl="1" indent="-515937" algn="l">
              <a:buSzPct val="125000"/>
              <a:buChar char="•"/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Bevezetés: Felszín, éghajlati adottság, földrajzi viszonyok (marsi szél)</a:t>
            </a:r>
          </a:p>
          <a:p>
            <a:pPr marL="1150937" lvl="1" indent="-515937" algn="l">
              <a:buSzPct val="125000"/>
              <a:buChar char="•"/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Majd, meghódítás, felfedezési izgalmak, fejtörés a kolonizációt illetően. Űrszondák. Kiállás - fejtörés, utána megoldás.</a:t>
            </a:r>
          </a:p>
          <a:p>
            <a:pPr marL="1150937" lvl="1" indent="-515937" algn="l">
              <a:buSzPct val="125000"/>
              <a:buChar char="•"/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Befejezés: élettelen Marsi hangulat, távolodó kép a bolygóról az űr felé.</a:t>
            </a:r>
          </a:p>
          <a:p>
            <a:pPr algn="l"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algn="l"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algn="l"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algn="l"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HANGMINTÁ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rPr dirty="0"/>
              <a:t>HANGMINTÁK</a:t>
            </a:r>
          </a:p>
        </p:txBody>
      </p:sp>
      <p:pic>
        <p:nvPicPr>
          <p:cNvPr id="132" name="Image" descr="Image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171689" y="4616783"/>
            <a:ext cx="13116938" cy="8202887"/>
          </a:xfrm>
          <a:prstGeom prst="rect">
            <a:avLst/>
          </a:prstGeom>
          <a:ln w="12700">
            <a:miter lim="400000"/>
          </a:ln>
        </p:spPr>
      </p:pic>
      <p:sp>
        <p:nvSpPr>
          <p:cNvPr id="133" name="First Audio Recording of Sounds on Mars"/>
          <p:cNvSpPr txBox="1"/>
          <p:nvPr/>
        </p:nvSpPr>
        <p:spPr>
          <a:xfrm>
            <a:off x="8171585" y="3600192"/>
            <a:ext cx="20391759" cy="6565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marL="723900" lvl="1" indent="-571500" algn="just" defTabSz="457200">
              <a:buSzPct val="120000"/>
              <a:buFont typeface="Arial" charset="0"/>
              <a:buChar char="•"/>
              <a:defRPr sz="36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u="sng" dirty="0">
                <a:hlinkClick r:id="rId5"/>
              </a:rPr>
              <a:t>First Audio Recording of Sounds on Mars</a:t>
            </a:r>
            <a:endParaRPr u="sng" dirty="0">
              <a:hlinkClick r:id="rId5"/>
            </a:endParaRPr>
          </a:p>
        </p:txBody>
      </p:sp>
      <p:pic>
        <p:nvPicPr>
          <p:cNvPr id="134" name="SCAM_MIC_SOL001_RUN001.wav" descr="SCAM_MIC_SOL001_RUN001.wav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19641556" y="3576890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35" name="Image" descr="Image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1060018" y="1849189"/>
            <a:ext cx="3205607" cy="104571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36" name="Image" descr="Image"/>
          <p:cNvPicPr>
            <a:picLocks noChangeAspect="1"/>
          </p:cNvPicPr>
          <p:nvPr/>
        </p:nvPicPr>
        <p:blipFill>
          <a:blip r:embed="rId8">
            <a:extLst/>
          </a:blip>
          <a:srcRect r="29782"/>
          <a:stretch>
            <a:fillRect/>
          </a:stretch>
        </p:blipFill>
        <p:spPr>
          <a:xfrm>
            <a:off x="5408436" y="4148391"/>
            <a:ext cx="1620338" cy="1378936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Line"/>
          <p:cNvSpPr/>
          <p:nvPr/>
        </p:nvSpPr>
        <p:spPr>
          <a:xfrm>
            <a:off x="4178187" y="4837763"/>
            <a:ext cx="1198143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38" name="Image" descr="Image"/>
          <p:cNvPicPr>
            <a:picLocks noChangeAspect="1"/>
          </p:cNvPicPr>
          <p:nvPr/>
        </p:nvPicPr>
        <p:blipFill>
          <a:blip r:embed="rId9">
            <a:extLst/>
          </a:blip>
          <a:srcRect/>
          <a:stretch>
            <a:fillRect/>
          </a:stretch>
        </p:blipFill>
        <p:spPr>
          <a:xfrm>
            <a:off x="5408436" y="10035079"/>
            <a:ext cx="1620442" cy="3350743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Line"/>
          <p:cNvSpPr/>
          <p:nvPr/>
        </p:nvSpPr>
        <p:spPr>
          <a:xfrm>
            <a:off x="4178187" y="11710450"/>
            <a:ext cx="1198143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0" name="Rectangle"/>
          <p:cNvSpPr/>
          <p:nvPr/>
        </p:nvSpPr>
        <p:spPr>
          <a:xfrm>
            <a:off x="1296004" y="3054560"/>
            <a:ext cx="2899771" cy="1149264"/>
          </a:xfrm>
          <a:prstGeom prst="rect">
            <a:avLst/>
          </a:prstGeom>
          <a:solidFill>
            <a:schemeClr val="accent1">
              <a:alpha val="0"/>
            </a:schemeClr>
          </a:solidFill>
          <a:ln w="1397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1" name="Rectangle"/>
          <p:cNvSpPr/>
          <p:nvPr/>
        </p:nvSpPr>
        <p:spPr>
          <a:xfrm>
            <a:off x="1296004" y="6503119"/>
            <a:ext cx="2899771" cy="1149264"/>
          </a:xfrm>
          <a:prstGeom prst="rect">
            <a:avLst/>
          </a:prstGeom>
          <a:solidFill>
            <a:schemeClr val="accent1">
              <a:alpha val="0"/>
            </a:schemeClr>
          </a:solidFill>
          <a:ln w="1397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42" name="Rectangle"/>
          <p:cNvSpPr/>
          <p:nvPr/>
        </p:nvSpPr>
        <p:spPr>
          <a:xfrm>
            <a:off x="1296004" y="7699475"/>
            <a:ext cx="2899771" cy="1149265"/>
          </a:xfrm>
          <a:prstGeom prst="rect">
            <a:avLst/>
          </a:prstGeom>
          <a:solidFill>
            <a:schemeClr val="accent1">
              <a:alpha val="0"/>
            </a:schemeClr>
          </a:solidFill>
          <a:ln w="1397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1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2427" showWhenStopped="0">
                <p:cTn id="7" fill="hold" display="0">
                  <p:stCondLst>
                    <p:cond delay="indefinite"/>
                  </p:stCondLst>
                </p:cTn>
                <p:tgtEl>
                  <p:spTgt spid="13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HANGMINTÁ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HANGMINTÁK</a:t>
            </a:r>
          </a:p>
        </p:txBody>
      </p:sp>
      <p:sp>
        <p:nvSpPr>
          <p:cNvPr id="145" name="Sounds of Perseverance Mars Rover Driving – Sol 16 (16 minutes)"/>
          <p:cNvSpPr txBox="1"/>
          <p:nvPr/>
        </p:nvSpPr>
        <p:spPr>
          <a:xfrm>
            <a:off x="7919486" y="2335270"/>
            <a:ext cx="10173972" cy="171841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algn="just" defTabSz="457200">
              <a:defRPr sz="3500" b="0">
                <a:latin typeface="Courier New"/>
                <a:ea typeface="Courier New"/>
                <a:cs typeface="Courier New"/>
                <a:sym typeface="Courier New"/>
              </a:defRPr>
            </a:pPr>
            <a:endParaRPr dirty="0"/>
          </a:p>
          <a:p>
            <a:pPr marL="609600" lvl="1" indent="-457200" algn="just" defTabSz="457200">
              <a:buSzPct val="120000"/>
              <a:buFont typeface="Arial" charset="0"/>
              <a:buChar char="•"/>
              <a:defRPr sz="35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u="sng" dirty="0">
                <a:hlinkClick r:id="rId4"/>
              </a:rPr>
              <a:t>Sounds of Perseverance Mars Rover Driving – Sol 16 (16 minutes)</a:t>
            </a:r>
          </a:p>
        </p:txBody>
      </p:sp>
      <p:pic>
        <p:nvPicPr>
          <p:cNvPr id="146" name="RAW_AUDIO_-_mic_00000008_000_001011.wav" descr="RAW_AUDIO_-_mic_00000008_000_001011.wav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6557266" y="3477985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60018" y="1849189"/>
            <a:ext cx="3205607" cy="104571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Image" descr="Image"/>
          <p:cNvPicPr>
            <a:picLocks noChangeAspect="1"/>
          </p:cNvPicPr>
          <p:nvPr/>
        </p:nvPicPr>
        <p:blipFill>
          <a:blip r:embed="rId7">
            <a:extLst/>
          </a:blip>
          <a:srcRect r="29782"/>
          <a:stretch>
            <a:fillRect/>
          </a:stretch>
        </p:blipFill>
        <p:spPr>
          <a:xfrm>
            <a:off x="5408436" y="4148391"/>
            <a:ext cx="1620338" cy="137893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Line"/>
          <p:cNvSpPr/>
          <p:nvPr/>
        </p:nvSpPr>
        <p:spPr>
          <a:xfrm>
            <a:off x="4178187" y="4837763"/>
            <a:ext cx="1198143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50" name="Image" descr="Image"/>
          <p:cNvPicPr>
            <a:picLocks noChangeAspect="1"/>
          </p:cNvPicPr>
          <p:nvPr/>
        </p:nvPicPr>
        <p:blipFill>
          <a:blip r:embed="rId8">
            <a:extLst/>
          </a:blip>
          <a:srcRect/>
          <a:stretch>
            <a:fillRect/>
          </a:stretch>
        </p:blipFill>
        <p:spPr>
          <a:xfrm>
            <a:off x="5408436" y="10035079"/>
            <a:ext cx="1620442" cy="3350743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Line"/>
          <p:cNvSpPr/>
          <p:nvPr/>
        </p:nvSpPr>
        <p:spPr>
          <a:xfrm>
            <a:off x="4178187" y="11710450"/>
            <a:ext cx="1198143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2" name="Rectangle"/>
          <p:cNvSpPr/>
          <p:nvPr/>
        </p:nvSpPr>
        <p:spPr>
          <a:xfrm>
            <a:off x="1296004" y="4263131"/>
            <a:ext cx="2899771" cy="1149265"/>
          </a:xfrm>
          <a:prstGeom prst="rect">
            <a:avLst/>
          </a:prstGeom>
          <a:solidFill>
            <a:schemeClr val="accent1">
              <a:alpha val="0"/>
            </a:schemeClr>
          </a:solidFill>
          <a:ln w="1397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53" name="Rectangle"/>
          <p:cNvSpPr/>
          <p:nvPr/>
        </p:nvSpPr>
        <p:spPr>
          <a:xfrm>
            <a:off x="1245204" y="11135819"/>
            <a:ext cx="2899771" cy="1149265"/>
          </a:xfrm>
          <a:prstGeom prst="rect">
            <a:avLst/>
          </a:prstGeom>
          <a:solidFill>
            <a:schemeClr val="accent1">
              <a:alpha val="0"/>
            </a:schemeClr>
          </a:solidFill>
          <a:ln w="1397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54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8171689" y="4616783"/>
            <a:ext cx="13116938" cy="82028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850990" fill="hold"/>
                                        <p:tgtEl>
                                          <p:spTgt spid="1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4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HANGMINTÁK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HANGMINTÁK</a:t>
            </a:r>
          </a:p>
        </p:txBody>
      </p:sp>
      <p:sp>
        <p:nvSpPr>
          <p:cNvPr id="157" name="First Acoustic Recording of Laser Shots on Mars"/>
          <p:cNvSpPr txBox="1"/>
          <p:nvPr/>
        </p:nvSpPr>
        <p:spPr>
          <a:xfrm>
            <a:off x="7996073" y="3201424"/>
            <a:ext cx="10340437" cy="11798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marL="609600" lvl="1" indent="-457200" algn="just" defTabSz="457200">
              <a:buSzPct val="120000"/>
              <a:buFont typeface="Arial" charset="0"/>
              <a:buChar char="•"/>
              <a:defRPr sz="35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u="sng" dirty="0" smtClean="0">
                <a:hlinkClick r:id="rId4"/>
              </a:rPr>
              <a:t>First </a:t>
            </a:r>
            <a:r>
              <a:rPr u="sng" dirty="0">
                <a:hlinkClick r:id="rId4"/>
              </a:rPr>
              <a:t>Acoustic Recording of Laser Shots on Mars</a:t>
            </a:r>
          </a:p>
        </p:txBody>
      </p:sp>
      <p:pic>
        <p:nvPicPr>
          <p:cNvPr id="158" name="SCAM_MIC_SOL012_RUN001.wav" descr="SCAM_MIC_SOL012_RUN001.wav"/>
          <p:cNvPicPr>
            <a:picLocks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extLst/>
          </a:blip>
          <a:stretch>
            <a:fillRect/>
          </a:stretch>
        </p:blipFill>
        <p:spPr>
          <a:xfrm>
            <a:off x="12192000" y="3809733"/>
            <a:ext cx="571501" cy="5715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Image" descr="Image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060018" y="1849189"/>
            <a:ext cx="3205607" cy="1045712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Image" descr="Image"/>
          <p:cNvPicPr>
            <a:picLocks noChangeAspect="1"/>
          </p:cNvPicPr>
          <p:nvPr/>
        </p:nvPicPr>
        <p:blipFill>
          <a:blip r:embed="rId7">
            <a:extLst/>
          </a:blip>
          <a:srcRect r="29782"/>
          <a:stretch>
            <a:fillRect/>
          </a:stretch>
        </p:blipFill>
        <p:spPr>
          <a:xfrm>
            <a:off x="5408436" y="4148391"/>
            <a:ext cx="1620338" cy="1378936"/>
          </a:xfrm>
          <a:prstGeom prst="rect">
            <a:avLst/>
          </a:prstGeom>
          <a:ln w="12700">
            <a:miter lim="400000"/>
          </a:ln>
        </p:spPr>
      </p:pic>
      <p:sp>
        <p:nvSpPr>
          <p:cNvPr id="161" name="Line"/>
          <p:cNvSpPr/>
          <p:nvPr/>
        </p:nvSpPr>
        <p:spPr>
          <a:xfrm>
            <a:off x="4178187" y="4837763"/>
            <a:ext cx="1198143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62" name="Image" descr="Image"/>
          <p:cNvPicPr>
            <a:picLocks noChangeAspect="1"/>
          </p:cNvPicPr>
          <p:nvPr/>
        </p:nvPicPr>
        <p:blipFill>
          <a:blip r:embed="rId8">
            <a:extLst/>
          </a:blip>
          <a:srcRect/>
          <a:stretch>
            <a:fillRect/>
          </a:stretch>
        </p:blipFill>
        <p:spPr>
          <a:xfrm>
            <a:off x="5408436" y="10035079"/>
            <a:ext cx="1620442" cy="3350743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Line"/>
          <p:cNvSpPr/>
          <p:nvPr/>
        </p:nvSpPr>
        <p:spPr>
          <a:xfrm>
            <a:off x="4178187" y="11710450"/>
            <a:ext cx="1198143" cy="1"/>
          </a:xfrm>
          <a:prstGeom prst="line">
            <a:avLst/>
          </a:prstGeom>
          <a:ln w="114300">
            <a:solidFill>
              <a:srgbClr val="000000"/>
            </a:solidFill>
            <a:miter lim="400000"/>
            <a:tailEnd type="triangle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4" name="Rectangle"/>
          <p:cNvSpPr/>
          <p:nvPr/>
        </p:nvSpPr>
        <p:spPr>
          <a:xfrm>
            <a:off x="1296004" y="9958261"/>
            <a:ext cx="2899771" cy="1149264"/>
          </a:xfrm>
          <a:prstGeom prst="rect">
            <a:avLst/>
          </a:prstGeom>
          <a:solidFill>
            <a:schemeClr val="accent1">
              <a:alpha val="0"/>
            </a:schemeClr>
          </a:solidFill>
          <a:ln w="1397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sp>
        <p:nvSpPr>
          <p:cNvPr id="165" name="Rectangle"/>
          <p:cNvSpPr/>
          <p:nvPr/>
        </p:nvSpPr>
        <p:spPr>
          <a:xfrm>
            <a:off x="1296004" y="8896472"/>
            <a:ext cx="2899771" cy="1149265"/>
          </a:xfrm>
          <a:prstGeom prst="rect">
            <a:avLst/>
          </a:prstGeom>
          <a:solidFill>
            <a:schemeClr val="accent1">
              <a:alpha val="0"/>
            </a:schemeClr>
          </a:solidFill>
          <a:ln w="139700">
            <a:solidFill>
              <a:schemeClr val="accent5">
                <a:lumOff val="-29866"/>
              </a:schemeClr>
            </a:solidFill>
            <a:miter lim="400000"/>
          </a:ln>
        </p:spPr>
        <p:txBody>
          <a:bodyPr lIns="0" tIns="0" rIns="0" bIns="0" anchor="ctr"/>
          <a:lstStyle/>
          <a:p>
            <a:pPr>
              <a:defRPr sz="3200" b="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  <a:endParaRPr/>
          </a:p>
        </p:txBody>
      </p:sp>
      <p:pic>
        <p:nvPicPr>
          <p:cNvPr id="166" name="Image" descr="Image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8171689" y="4616783"/>
            <a:ext cx="13116938" cy="82028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96967" fill="hold"/>
                                        <p:tgtEl>
                                          <p:spTgt spid="1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 showWhenStopped="0">
                <p:cTn id="7" fill="hold" display="0">
                  <p:stCondLst>
                    <p:cond delay="indefinite"/>
                  </p:stCondLst>
                </p:cTn>
                <p:tgtEl>
                  <p:spTgt spid="15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MEGVALÓSÍTÁ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MEGVALÓSÍTÁS</a:t>
            </a:r>
          </a:p>
        </p:txBody>
      </p:sp>
      <p:pic>
        <p:nvPicPr>
          <p:cNvPr id="16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38535" y="3204170"/>
            <a:ext cx="20506992" cy="91871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ÖNÉRTÉKELÉ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Courier New"/>
                <a:ea typeface="Courier New"/>
                <a:cs typeface="Courier New"/>
                <a:sym typeface="Courier New"/>
              </a:defRPr>
            </a:lvl1pPr>
          </a:lstStyle>
          <a:p>
            <a:r>
              <a:t>ÖNÉRTÉKELÉS</a:t>
            </a:r>
          </a:p>
        </p:txBody>
      </p:sp>
      <p:sp>
        <p:nvSpPr>
          <p:cNvPr id="172" name="Sokszor használtam bizonyos effekteket (ALARM, Vocoder függőséget okoz).…"/>
          <p:cNvSpPr txBox="1"/>
          <p:nvPr/>
        </p:nvSpPr>
        <p:spPr>
          <a:xfrm>
            <a:off x="4393360" y="3817599"/>
            <a:ext cx="15597280" cy="457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marL="515937" indent="-515937" algn="l">
              <a:buSzPct val="125000"/>
              <a:buChar char="•"/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Sokszor használtam bizonyos effekteket (ALARM, Vocoder függőséget okoz).</a:t>
            </a:r>
          </a:p>
          <a:p>
            <a:pPr marL="515937" indent="-515937" algn="l">
              <a:buSzPct val="125000"/>
              <a:buChar char="•"/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Hangokat felhasználtam több ‘textúrában’, volt hogy szinte érintetlenül is hagytam - bár a hang felvétele nem az én érdemem.</a:t>
            </a:r>
          </a:p>
          <a:p>
            <a:pPr marL="515937" indent="-515937" algn="l">
              <a:buSzPct val="125000"/>
              <a:buChar char="•"/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Vízióban meghatározottakat + Vizsga követelményeket teljesítettem.</a:t>
            </a:r>
          </a:p>
          <a:p>
            <a:pPr marL="515937" indent="-515937" algn="l">
              <a:buSzPct val="125000"/>
              <a:buChar char="•"/>
              <a:defRPr sz="3900" b="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dirty="0"/>
              <a:t>Végeredmény nekem tetszik. </a:t>
            </a:r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000" b="1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203</Words>
  <Application>Microsoft Macintosh PowerPoint</Application>
  <PresentationFormat>Custom</PresentationFormat>
  <Paragraphs>29</Paragraphs>
  <Slides>7</Slides>
  <Notes>2</Notes>
  <HiddenSlides>0</HiddenSlides>
  <MMClips>3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Courier New</vt:lpstr>
      <vt:lpstr>Helvetica Neue</vt:lpstr>
      <vt:lpstr>Helvetica Neue Light</vt:lpstr>
      <vt:lpstr>Helvetica Neue Medium</vt:lpstr>
      <vt:lpstr>White</vt:lpstr>
      <vt:lpstr>colonists</vt:lpstr>
      <vt:lpstr>VÍZIÓ</vt:lpstr>
      <vt:lpstr>HANGMINTÁK</vt:lpstr>
      <vt:lpstr>HANGMINTÁK</vt:lpstr>
      <vt:lpstr>HANGMINTÁK</vt:lpstr>
      <vt:lpstr>MEGVALÓSÍTÁS</vt:lpstr>
      <vt:lpstr>ÖNÉRTÉKELÉS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colonists</dc:title>
  <cp:lastModifiedBy>Nagy Luca</cp:lastModifiedBy>
  <cp:revision>2</cp:revision>
  <dcterms:modified xsi:type="dcterms:W3CDTF">2021-11-14T14:33:42Z</dcterms:modified>
</cp:coreProperties>
</file>